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84" r:id="rId2"/>
    <p:sldId id="278" r:id="rId3"/>
    <p:sldId id="277" r:id="rId4"/>
    <p:sldId id="285" r:id="rId5"/>
    <p:sldId id="279" r:id="rId6"/>
    <p:sldId id="280" r:id="rId7"/>
    <p:sldId id="281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68" autoAdjust="0"/>
    <p:restoredTop sz="95588" autoAdjust="0"/>
  </p:normalViewPr>
  <p:slideViewPr>
    <p:cSldViewPr snapToGrid="0" showGuides="1">
      <p:cViewPr varScale="1">
        <p:scale>
          <a:sx n="107" d="100"/>
          <a:sy n="107" d="100"/>
        </p:scale>
        <p:origin x="168" y="43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32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ope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Simple </a:t>
            </a:r>
            <a:r>
              <a:rPr lang="en-GB" dirty="0" err="1"/>
              <a:t>typer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operatorer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541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4D827-F6C2-454A-88ED-5BFE09DE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1F59-2C4A-584F-9BF8-FF281C03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246101-8524-A745-BD38-C6CAE26C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56" y="548941"/>
            <a:ext cx="10515600" cy="704424"/>
          </a:xfrm>
        </p:spPr>
        <p:txBody>
          <a:bodyPr/>
          <a:lstStyle/>
          <a:p>
            <a:r>
              <a:rPr lang="en-GB" dirty="0" err="1"/>
              <a:t>Typer</a:t>
            </a:r>
            <a:r>
              <a:rPr lang="en-GB" dirty="0"/>
              <a:t> </a:t>
            </a:r>
            <a:r>
              <a:rPr lang="en-GB" dirty="0" err="1"/>
              <a:t>definerer</a:t>
            </a:r>
            <a:r>
              <a:rPr lang="en-GB" dirty="0"/>
              <a:t> </a:t>
            </a:r>
            <a:r>
              <a:rPr lang="en-GB" dirty="0" err="1"/>
              <a:t>formen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klodsen</a:t>
            </a:r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62F1FB-2E81-AA4F-B119-AB98C3201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838901"/>
              </p:ext>
            </p:extLst>
          </p:nvPr>
        </p:nvGraphicFramePr>
        <p:xfrm>
          <a:off x="1474056" y="1284288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231429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213425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968139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2279704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318506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149119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93915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Type: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36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Værdi</a:t>
                      </a:r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‘3’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3998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93B973-0D08-A24C-9915-8ABD7218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4" y="2362202"/>
            <a:ext cx="5115697" cy="4422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308F0-75F5-2D4E-AD7B-7CE7E1CA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08" y="2362202"/>
            <a:ext cx="4791055" cy="43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7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422BE-7D15-B843-8A1B-9DA96153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5BE1D-F953-D54D-868F-3AB8E9FD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6DE12-FCED-574C-AD79-32FC90BBAEDA}"/>
              </a:ext>
            </a:extLst>
          </p:cNvPr>
          <p:cNvSpPr txBox="1">
            <a:spLocks/>
          </p:cNvSpPr>
          <p:nvPr/>
        </p:nvSpPr>
        <p:spPr>
          <a:xfrm>
            <a:off x="348344" y="620714"/>
            <a:ext cx="6836228" cy="119357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ASCII, Latin1, UTF8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Kodesider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7FE082-294A-F94E-A512-2195A773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6" y="1937160"/>
            <a:ext cx="5942380" cy="3730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09AB65-CD9E-724E-96BF-B9863250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4" y="1916618"/>
            <a:ext cx="5942380" cy="37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6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4D827-F6C2-454A-88ED-5BFE09DE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1F59-2C4A-584F-9BF8-FF281C03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246101-8524-A745-BD38-C6CAE26C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56" y="548941"/>
            <a:ext cx="10515600" cy="704424"/>
          </a:xfrm>
        </p:spPr>
        <p:txBody>
          <a:bodyPr/>
          <a:lstStyle/>
          <a:p>
            <a:r>
              <a:rPr lang="en-GB" dirty="0" err="1"/>
              <a:t>Tegn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Strenge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6F23D-3C6C-274E-82C2-FD54A6F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3" y="1343090"/>
            <a:ext cx="4836448" cy="2466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D09097-7033-9945-8A7B-29FFBB389569}"/>
              </a:ext>
            </a:extLst>
          </p:cNvPr>
          <p:cNvSpPr txBox="1"/>
          <p:nvPr/>
        </p:nvSpPr>
        <p:spPr>
          <a:xfrm>
            <a:off x="793315" y="4188373"/>
            <a:ext cx="519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char-type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repreræsenterer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linje</a:t>
            </a:r>
            <a:r>
              <a:rPr lang="en-US" dirty="0"/>
              <a:t>: ‘\n’</a:t>
            </a:r>
          </a:p>
          <a:p>
            <a:r>
              <a:rPr lang="en-US" dirty="0"/>
              <a:t>Eller </a:t>
            </a:r>
            <a:r>
              <a:rPr lang="en-US" dirty="0" err="1"/>
              <a:t>som</a:t>
            </a:r>
            <a:r>
              <a:rPr lang="en-US" dirty="0"/>
              <a:t> Unicode ‘\u000a’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D7D75-F8ED-D74A-888E-240C0DE6CBDE}"/>
              </a:ext>
            </a:extLst>
          </p:cNvPr>
          <p:cNvSpPr txBox="1"/>
          <p:nvPr/>
        </p:nvSpPr>
        <p:spPr>
          <a:xfrm>
            <a:off x="793315" y="4990040"/>
            <a:ext cx="34243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streng</a:t>
            </a:r>
            <a:r>
              <a:rPr lang="en-US" dirty="0"/>
              <a:t>: “Hello World”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streng</a:t>
            </a:r>
            <a:r>
              <a:rPr lang="en-US" dirty="0"/>
              <a:t> med: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Ny </a:t>
            </a:r>
            <a:r>
              <a:rPr lang="en-US" dirty="0" err="1"/>
              <a:t>linje</a:t>
            </a:r>
            <a:r>
              <a:rPr lang="en-US" dirty="0"/>
              <a:t>: “Hello World\n”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Gåseøjne</a:t>
            </a:r>
            <a:r>
              <a:rPr lang="en-US" dirty="0"/>
              <a:t>: “\”Hello World\””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Verbatim: “”””Hello World””””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4DCBA4-42BF-3B4C-AD46-1E21827D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34" y="373075"/>
            <a:ext cx="5942380" cy="37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184A-7366-1847-9ABE-B451D83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A7FFC-7A25-E54C-A446-42F9E1E4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23B8F54-C4A8-6D44-A7BD-0F945F4ADB26}"/>
              </a:ext>
            </a:extLst>
          </p:cNvPr>
          <p:cNvSpPr txBox="1">
            <a:spLocks/>
          </p:cNvSpPr>
          <p:nvPr/>
        </p:nvSpPr>
        <p:spPr>
          <a:xfrm>
            <a:off x="838200" y="620714"/>
            <a:ext cx="10515600" cy="1069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Operatorer</a:t>
            </a:r>
            <a:r>
              <a:rPr lang="en-GB" dirty="0"/>
              <a:t>, </a:t>
            </a:r>
            <a:r>
              <a:rPr lang="en-GB" dirty="0" err="1"/>
              <a:t>præcedens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association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419268-26F5-C04B-8314-66A48DE4A29D}"/>
              </a:ext>
            </a:extLst>
          </p:cNvPr>
          <p:cNvSpPr txBox="1">
            <a:spLocks/>
          </p:cNvSpPr>
          <p:nvPr/>
        </p:nvSpPr>
        <p:spPr>
          <a:xfrm>
            <a:off x="838200" y="2448341"/>
            <a:ext cx="2686001" cy="33733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3.0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u="sng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/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 * (5 / 2) + 5 %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** 3.0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pown 2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"hej " + "med " + "dig"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BF895-69F9-2643-9788-98E506309B97}"/>
              </a:ext>
            </a:extLst>
          </p:cNvPr>
          <p:cNvCxnSpPr>
            <a:cxnSpLocks/>
          </p:cNvCxnSpPr>
          <p:nvPr/>
        </p:nvCxnSpPr>
        <p:spPr>
          <a:xfrm>
            <a:off x="838200" y="1850267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364951-03F5-594D-87FE-8F7CF0F44C2A}"/>
              </a:ext>
            </a:extLst>
          </p:cNvPr>
          <p:cNvSpPr txBox="1"/>
          <p:nvPr/>
        </p:nvSpPr>
        <p:spPr>
          <a:xfrm>
            <a:off x="838200" y="1937208"/>
            <a:ext cx="2271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Operatorer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typer</a:t>
            </a:r>
            <a:endParaRPr lang="en-GB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B83EA5-C864-E64F-9CF4-56795E15524B}"/>
              </a:ext>
            </a:extLst>
          </p:cNvPr>
          <p:cNvCxnSpPr>
            <a:cxnSpLocks/>
          </p:cNvCxnSpPr>
          <p:nvPr/>
        </p:nvCxnSpPr>
        <p:spPr>
          <a:xfrm>
            <a:off x="838200" y="2364376"/>
            <a:ext cx="2276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76AFC3-C498-6D47-B857-25E41A76CF08}"/>
              </a:ext>
            </a:extLst>
          </p:cNvPr>
          <p:cNvCxnSpPr>
            <a:cxnSpLocks/>
          </p:cNvCxnSpPr>
          <p:nvPr/>
        </p:nvCxnSpPr>
        <p:spPr>
          <a:xfrm flipV="1">
            <a:off x="855756" y="3202075"/>
            <a:ext cx="697424" cy="92991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3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05720-7C80-0649-A610-56BA3BC1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01288-4B2F-884B-B753-BC692CB8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A69CC9-502A-FC45-8589-4399DA92A62A}"/>
              </a:ext>
            </a:extLst>
          </p:cNvPr>
          <p:cNvSpPr txBox="1">
            <a:spLocks/>
          </p:cNvSpPr>
          <p:nvPr/>
        </p:nvSpPr>
        <p:spPr>
          <a:xfrm>
            <a:off x="838200" y="578532"/>
            <a:ext cx="10515600" cy="11121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Operatorer</a:t>
            </a:r>
            <a:r>
              <a:rPr lang="en-GB" dirty="0"/>
              <a:t>, </a:t>
            </a:r>
            <a:r>
              <a:rPr lang="en-GB" dirty="0" err="1"/>
              <a:t>præcedens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association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873DB0-BB98-AD44-AC29-51C3B19F3F22}"/>
              </a:ext>
            </a:extLst>
          </p:cNvPr>
          <p:cNvSpPr txBox="1">
            <a:spLocks/>
          </p:cNvSpPr>
          <p:nvPr/>
        </p:nvSpPr>
        <p:spPr>
          <a:xfrm>
            <a:off x="838200" y="2448341"/>
            <a:ext cx="2686001" cy="33733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3.0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u="sng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/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 * (5 / 2) + 5 %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** 3.0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pown 2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"hej " + "med " + "dig"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F604F-1E00-AA49-A730-64A077D30C5F}"/>
              </a:ext>
            </a:extLst>
          </p:cNvPr>
          <p:cNvSpPr txBox="1">
            <a:spLocks/>
          </p:cNvSpPr>
          <p:nvPr/>
        </p:nvSpPr>
        <p:spPr>
          <a:xfrm>
            <a:off x="3592291" y="2448343"/>
            <a:ext cx="196496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+ 3.0 + 4.0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/ 3.0 / 4.0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** 3.0 ** 4.0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exp 0.0 + 1.0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u="sng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69674E-E1B8-E248-969F-2732A2F86047}"/>
              </a:ext>
            </a:extLst>
          </p:cNvPr>
          <p:cNvSpPr txBox="1">
            <a:spLocks/>
          </p:cNvSpPr>
          <p:nvPr/>
        </p:nvSpPr>
        <p:spPr>
          <a:xfrm>
            <a:off x="5612677" y="2448343"/>
            <a:ext cx="2794358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float 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3.2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3.6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(3.2 + 0.5)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(3.6 + 0.5)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65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'c' -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 +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28F311-3AC3-934B-99EA-F2138B00535B}"/>
              </a:ext>
            </a:extLst>
          </p:cNvPr>
          <p:cNvSpPr txBox="1">
            <a:spLocks/>
          </p:cNvSpPr>
          <p:nvPr/>
        </p:nvSpPr>
        <p:spPr>
          <a:xfrm>
            <a:off x="8483242" y="2448343"/>
            <a:ext cx="292732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2 - 3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'c' + -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 +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(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'c’ -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 + 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2FACA9-EDBE-064B-B39A-A0543125C56D}"/>
              </a:ext>
            </a:extLst>
          </p:cNvPr>
          <p:cNvCxnSpPr>
            <a:cxnSpLocks/>
          </p:cNvCxnSpPr>
          <p:nvPr/>
        </p:nvCxnSpPr>
        <p:spPr>
          <a:xfrm>
            <a:off x="3592285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E5E652-E1DE-D14F-A978-9C398FCB4112}"/>
              </a:ext>
            </a:extLst>
          </p:cNvPr>
          <p:cNvCxnSpPr>
            <a:cxnSpLocks/>
          </p:cNvCxnSpPr>
          <p:nvPr/>
        </p:nvCxnSpPr>
        <p:spPr>
          <a:xfrm>
            <a:off x="5612674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331ED1-3A40-6645-A2BE-A2461C0B148D}"/>
              </a:ext>
            </a:extLst>
          </p:cNvPr>
          <p:cNvCxnSpPr>
            <a:cxnSpLocks/>
          </p:cNvCxnSpPr>
          <p:nvPr/>
        </p:nvCxnSpPr>
        <p:spPr>
          <a:xfrm>
            <a:off x="8462454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D3E5-B071-6441-AF87-4134A06F9599}"/>
              </a:ext>
            </a:extLst>
          </p:cNvPr>
          <p:cNvCxnSpPr>
            <a:cxnSpLocks/>
          </p:cNvCxnSpPr>
          <p:nvPr/>
        </p:nvCxnSpPr>
        <p:spPr>
          <a:xfrm>
            <a:off x="838200" y="1850267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53455E-9343-5B41-9364-B06595987608}"/>
              </a:ext>
            </a:extLst>
          </p:cNvPr>
          <p:cNvSpPr txBox="1"/>
          <p:nvPr/>
        </p:nvSpPr>
        <p:spPr>
          <a:xfrm>
            <a:off x="838200" y="1937208"/>
            <a:ext cx="2271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Operatorer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typer</a:t>
            </a:r>
            <a:endParaRPr lang="en-GB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BB35BB-D82F-A74A-9A84-812D94D9B4CB}"/>
              </a:ext>
            </a:extLst>
          </p:cNvPr>
          <p:cNvSpPr txBox="1"/>
          <p:nvPr/>
        </p:nvSpPr>
        <p:spPr>
          <a:xfrm>
            <a:off x="3592296" y="1691208"/>
            <a:ext cx="196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Præcendens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association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E73E3-E912-7C4F-8B50-662C64CB3508}"/>
              </a:ext>
            </a:extLst>
          </p:cNvPr>
          <p:cNvSpPr txBox="1"/>
          <p:nvPr/>
        </p:nvSpPr>
        <p:spPr>
          <a:xfrm>
            <a:off x="5612675" y="1937211"/>
            <a:ext cx="1405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Typecasting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C6974-E4C2-F94C-A2D6-B3E5DD5BB2F6}"/>
              </a:ext>
            </a:extLst>
          </p:cNvPr>
          <p:cNvSpPr txBox="1"/>
          <p:nvPr/>
        </p:nvSpPr>
        <p:spPr>
          <a:xfrm>
            <a:off x="8462456" y="1937211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Unære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binære</a:t>
            </a:r>
            <a:r>
              <a:rPr lang="en-GB" sz="2000" dirty="0"/>
              <a:t> </a:t>
            </a:r>
            <a:r>
              <a:rPr lang="en-GB" sz="2000" dirty="0" err="1"/>
              <a:t>operatorer</a:t>
            </a:r>
            <a:endParaRPr lang="en-GB" sz="2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B77EB7-B554-1042-A8FB-BA92E2B7667A}"/>
              </a:ext>
            </a:extLst>
          </p:cNvPr>
          <p:cNvCxnSpPr>
            <a:cxnSpLocks/>
          </p:cNvCxnSpPr>
          <p:nvPr/>
        </p:nvCxnSpPr>
        <p:spPr>
          <a:xfrm>
            <a:off x="838200" y="2364376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A07469-EC51-3540-986E-268BB8498AB6}"/>
              </a:ext>
            </a:extLst>
          </p:cNvPr>
          <p:cNvSpPr txBox="1"/>
          <p:nvPr/>
        </p:nvSpPr>
        <p:spPr>
          <a:xfrm>
            <a:off x="4173162" y="3108081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            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5A0B4D-DB54-DD48-9DD4-EB3B60241A37}"/>
              </a:ext>
            </a:extLst>
          </p:cNvPr>
          <p:cNvSpPr txBox="1"/>
          <p:nvPr/>
        </p:nvSpPr>
        <p:spPr>
          <a:xfrm>
            <a:off x="3526416" y="2763153"/>
            <a:ext cx="10470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</a:t>
            </a:r>
            <a:r>
              <a:rPr lang="en-GB" sz="15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</a:t>
            </a:r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1304BD-1A01-004D-9D48-ADDADBD888A4}"/>
              </a:ext>
            </a:extLst>
          </p:cNvPr>
          <p:cNvCxnSpPr>
            <a:cxnSpLocks/>
          </p:cNvCxnSpPr>
          <p:nvPr/>
        </p:nvCxnSpPr>
        <p:spPr>
          <a:xfrm flipV="1">
            <a:off x="8522657" y="3580112"/>
            <a:ext cx="2558632" cy="114508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CF7B33-DF8B-F94A-80D2-2D8F26B68C3C}"/>
              </a:ext>
            </a:extLst>
          </p:cNvPr>
          <p:cNvSpPr txBox="1"/>
          <p:nvPr/>
        </p:nvSpPr>
        <p:spPr>
          <a:xfrm>
            <a:off x="7038615" y="346997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598524-C4D3-DB42-9467-7FC24B9EB7EE}"/>
              </a:ext>
            </a:extLst>
          </p:cNvPr>
          <p:cNvSpPr txBox="1"/>
          <p:nvPr/>
        </p:nvSpPr>
        <p:spPr>
          <a:xfrm>
            <a:off x="7035506" y="378787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6CAD35-BFF0-A240-90A2-103DF8325A4F}"/>
              </a:ext>
            </a:extLst>
          </p:cNvPr>
          <p:cNvSpPr/>
          <p:nvPr/>
        </p:nvSpPr>
        <p:spPr>
          <a:xfrm>
            <a:off x="3524998" y="3484326"/>
            <a:ext cx="960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          )</a:t>
            </a:r>
            <a:endParaRPr lang="en-GB" sz="1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774AEF-F3AB-CB4D-B838-4650FFDAF9FD}"/>
              </a:ext>
            </a:extLst>
          </p:cNvPr>
          <p:cNvCxnSpPr>
            <a:cxnSpLocks/>
          </p:cNvCxnSpPr>
          <p:nvPr/>
        </p:nvCxnSpPr>
        <p:spPr>
          <a:xfrm flipV="1">
            <a:off x="855756" y="3202075"/>
            <a:ext cx="697424" cy="92991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C0D6C5-23EB-0E42-B91C-679A01120DDE}"/>
              </a:ext>
            </a:extLst>
          </p:cNvPr>
          <p:cNvSpPr txBox="1"/>
          <p:nvPr/>
        </p:nvSpPr>
        <p:spPr>
          <a:xfrm>
            <a:off x="3511465" y="2447814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             )</a:t>
            </a:r>
          </a:p>
        </p:txBody>
      </p: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0BC48691-0824-CB46-87A4-42C3CC88D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22" y="1937208"/>
            <a:ext cx="6443950" cy="412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2" grpId="0"/>
      <p:bldP spid="23" grpId="0"/>
      <p:bldP spid="25" grpId="0"/>
      <p:bldP spid="26" grpId="0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CD7E8-9577-3644-8B91-DFFF7F24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B9BD1-E736-8843-A1F3-D24B9E88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FFD50A-668A-124C-96D3-D3AE540CDA68}"/>
              </a:ext>
            </a:extLst>
          </p:cNvPr>
          <p:cNvSpPr txBox="1">
            <a:spLocks/>
          </p:cNvSpPr>
          <p:nvPr/>
        </p:nvSpPr>
        <p:spPr>
          <a:xfrm>
            <a:off x="838200" y="580826"/>
            <a:ext cx="10894017" cy="11098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String slicing, </a:t>
            </a:r>
            <a:r>
              <a:rPr lang="en-GB" dirty="0" err="1"/>
              <a:t>boolske</a:t>
            </a:r>
            <a:r>
              <a:rPr lang="en-GB" dirty="0"/>
              <a:t> </a:t>
            </a:r>
            <a:r>
              <a:rPr lang="en-GB" dirty="0" err="1"/>
              <a:t>værdier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sammenligning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219BF5-A26E-6742-898E-389F3E971F4E}"/>
              </a:ext>
            </a:extLst>
          </p:cNvPr>
          <p:cNvSpPr txBox="1">
            <a:spLocks/>
          </p:cNvSpPr>
          <p:nvPr/>
        </p:nvSpPr>
        <p:spPr>
          <a:xfrm>
            <a:off x="838200" y="2448340"/>
            <a:ext cx="5035658" cy="22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".[1]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".[1..4]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".[..4]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".[4..]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".Length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".[0..11]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016EB-1FF4-B941-BD5F-16CD63D49A9A}"/>
              </a:ext>
            </a:extLst>
          </p:cNvPr>
          <p:cNvSpPr txBox="1"/>
          <p:nvPr/>
        </p:nvSpPr>
        <p:spPr>
          <a:xfrm>
            <a:off x="2869675" y="246340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‘b’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0EE75-9687-B440-9AD4-74053430125C}"/>
              </a:ext>
            </a:extLst>
          </p:cNvPr>
          <p:cNvSpPr txBox="1"/>
          <p:nvPr/>
        </p:nvSpPr>
        <p:spPr>
          <a:xfrm>
            <a:off x="2885066" y="2802179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bcde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endParaRPr lang="da-DK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C6196-FA35-D241-ADE5-C0CFF8BC75E3}"/>
              </a:ext>
            </a:extLst>
          </p:cNvPr>
          <p:cNvSpPr txBox="1"/>
          <p:nvPr/>
        </p:nvSpPr>
        <p:spPr>
          <a:xfrm>
            <a:off x="2885066" y="3140516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E03F1-B136-5344-BDA1-A3F330A419C2}"/>
              </a:ext>
            </a:extLst>
          </p:cNvPr>
          <p:cNvSpPr txBox="1"/>
          <p:nvPr/>
        </p:nvSpPr>
        <p:spPr>
          <a:xfrm>
            <a:off x="2885063" y="3494350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efghijkl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F06B7-815E-ED40-B9EE-161C7EDCCB98}"/>
              </a:ext>
            </a:extLst>
          </p:cNvPr>
          <p:cNvSpPr txBox="1"/>
          <p:nvPr/>
        </p:nvSpPr>
        <p:spPr>
          <a:xfrm>
            <a:off x="2885069" y="382191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D0788-3349-5C4F-A453-34A4E8A5F89D}"/>
              </a:ext>
            </a:extLst>
          </p:cNvPr>
          <p:cNvSpPr txBox="1"/>
          <p:nvPr/>
        </p:nvSpPr>
        <p:spPr>
          <a:xfrm>
            <a:off x="2885062" y="4144756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5276BC-82DA-764F-87A6-97683F2F6325}"/>
              </a:ext>
            </a:extLst>
          </p:cNvPr>
          <p:cNvCxnSpPr>
            <a:cxnSpLocks/>
          </p:cNvCxnSpPr>
          <p:nvPr/>
        </p:nvCxnSpPr>
        <p:spPr>
          <a:xfrm>
            <a:off x="5157614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3B9C4D-C0F7-9D42-AE41-C168E4ED5A92}"/>
              </a:ext>
            </a:extLst>
          </p:cNvPr>
          <p:cNvCxnSpPr>
            <a:cxnSpLocks/>
          </p:cNvCxnSpPr>
          <p:nvPr/>
        </p:nvCxnSpPr>
        <p:spPr>
          <a:xfrm>
            <a:off x="7178002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2AFA15-2BA4-5945-8C08-B1A10AEBC92B}"/>
              </a:ext>
            </a:extLst>
          </p:cNvPr>
          <p:cNvCxnSpPr>
            <a:cxnSpLocks/>
          </p:cNvCxnSpPr>
          <p:nvPr/>
        </p:nvCxnSpPr>
        <p:spPr>
          <a:xfrm>
            <a:off x="838200" y="1850267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6A7C35-CF48-9342-A72F-36E6EF67172B}"/>
              </a:ext>
            </a:extLst>
          </p:cNvPr>
          <p:cNvSpPr txBox="1"/>
          <p:nvPr/>
        </p:nvSpPr>
        <p:spPr>
          <a:xfrm>
            <a:off x="838200" y="1937208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Slicing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7721DB-F1EC-E44F-821D-CD29E225A526}"/>
              </a:ext>
            </a:extLst>
          </p:cNvPr>
          <p:cNvSpPr txBox="1"/>
          <p:nvPr/>
        </p:nvSpPr>
        <p:spPr>
          <a:xfrm>
            <a:off x="5157629" y="1363805"/>
            <a:ext cx="1920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Boolske</a:t>
            </a:r>
            <a:r>
              <a:rPr lang="en-GB" sz="2000" dirty="0"/>
              <a:t> </a:t>
            </a:r>
            <a:r>
              <a:rPr lang="en-GB" sz="2000" dirty="0" err="1"/>
              <a:t>værdier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operatorer</a:t>
            </a:r>
            <a:endParaRPr lang="en-GB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45878-ECAC-5A43-80CC-6909C2855657}"/>
              </a:ext>
            </a:extLst>
          </p:cNvPr>
          <p:cNvSpPr txBox="1"/>
          <p:nvPr/>
        </p:nvSpPr>
        <p:spPr>
          <a:xfrm>
            <a:off x="7178008" y="1937211"/>
            <a:ext cx="20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Sammenligninger</a:t>
            </a:r>
            <a:endParaRPr lang="en-GB" sz="2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EB679D-0C4F-4A40-9BD0-22CE0EE4CCC3}"/>
              </a:ext>
            </a:extLst>
          </p:cNvPr>
          <p:cNvCxnSpPr>
            <a:cxnSpLocks/>
          </p:cNvCxnSpPr>
          <p:nvPr/>
        </p:nvCxnSpPr>
        <p:spPr>
          <a:xfrm>
            <a:off x="838200" y="2364376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72BD5BB-4D44-724B-BAD0-2880C4198663}"/>
              </a:ext>
            </a:extLst>
          </p:cNvPr>
          <p:cNvSpPr txBox="1">
            <a:spLocks/>
          </p:cNvSpPr>
          <p:nvPr/>
        </p:nvSpPr>
        <p:spPr>
          <a:xfrm>
            <a:off x="5113523" y="2455817"/>
            <a:ext cx="196496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true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false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 &amp;&amp; 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 || 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not a</a:t>
            </a:r>
            <a:endParaRPr lang="en-GB" sz="1400" u="sng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5CFC22E-E058-2141-924E-F802B9C10B3A}"/>
              </a:ext>
            </a:extLst>
          </p:cNvPr>
          <p:cNvSpPr txBox="1">
            <a:spLocks/>
          </p:cNvSpPr>
          <p:nvPr/>
        </p:nvSpPr>
        <p:spPr>
          <a:xfrm>
            <a:off x="7183612" y="2448340"/>
            <a:ext cx="196496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&lt;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&gt;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&lt;&gt;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=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not 3 = 4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5D497E3-1296-7545-AF9C-DAC23CD124B0}"/>
              </a:ext>
            </a:extLst>
          </p:cNvPr>
          <p:cNvSpPr txBox="1">
            <a:spLocks/>
          </p:cNvSpPr>
          <p:nvPr/>
        </p:nvSpPr>
        <p:spPr>
          <a:xfrm>
            <a:off x="7183612" y="4142512"/>
            <a:ext cx="1964965" cy="32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not (3 = 4)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772CD6-488E-F44F-BB86-23BCF28CC434}"/>
              </a:ext>
            </a:extLst>
          </p:cNvPr>
          <p:cNvCxnSpPr>
            <a:cxnSpLocks/>
          </p:cNvCxnSpPr>
          <p:nvPr/>
        </p:nvCxnSpPr>
        <p:spPr>
          <a:xfrm flipV="1">
            <a:off x="7237714" y="3921075"/>
            <a:ext cx="945397" cy="92991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732AA6-F477-CE40-A45E-98C78151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8" y="5133784"/>
            <a:ext cx="41783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6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9" grpId="0"/>
      <p:bldP spid="20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har du hørt om:</a:t>
            </a:r>
          </a:p>
          <a:p>
            <a:r>
              <a:rPr lang="da-DK" dirty="0"/>
              <a:t>Simple typer</a:t>
            </a:r>
          </a:p>
          <a:p>
            <a:r>
              <a:rPr lang="da-DK" dirty="0"/>
              <a:t>ASCII og UTF-8 tegnsæt</a:t>
            </a:r>
          </a:p>
          <a:p>
            <a:r>
              <a:rPr lang="da-DK" dirty="0"/>
              <a:t>Operatorer, association og præcedens</a:t>
            </a:r>
          </a:p>
          <a:p>
            <a:r>
              <a:rPr lang="da-DK" dirty="0" err="1"/>
              <a:t>Slicing</a:t>
            </a:r>
            <a:r>
              <a:rPr lang="da-DK" dirty="0"/>
              <a:t> af strenge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Macintosh PowerPoint</Application>
  <PresentationFormat>Widescreen</PresentationFormat>
  <Paragraphs>128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DejaVu Sans Book</vt:lpstr>
      <vt:lpstr>Arial</vt:lpstr>
      <vt:lpstr>Calibri</vt:lpstr>
      <vt:lpstr>Microsoft New Tai Lue</vt:lpstr>
      <vt:lpstr>Brugerdefineret design</vt:lpstr>
      <vt:lpstr>ope</vt:lpstr>
      <vt:lpstr>Typer definerer formen på klodsen</vt:lpstr>
      <vt:lpstr>PowerPoint Presentation</vt:lpstr>
      <vt:lpstr>Tegn og Strenge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2022-09-07T15:46:22Z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2022-09-07T11:04:32Z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28385ee4-4aea-4350-be3e-b8a638845b42</vt:lpwstr>
  </property>
  <property fmtid="{D5CDD505-2E9C-101B-9397-08002B2CF9AE}" pid="8" name="MSIP_Label_6a2630e2-1ac5-455e-8217-0156b1936a76_ContentBits">
    <vt:lpwstr>0</vt:lpwstr>
  </property>
</Properties>
</file>